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3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65" r:id="rId10"/>
    <p:sldId id="740" r:id="rId11"/>
    <p:sldId id="741" r:id="rId12"/>
    <p:sldId id="499" r:id="rId13"/>
    <p:sldId id="508" r:id="rId14"/>
    <p:sldId id="520" r:id="rId15"/>
    <p:sldId id="584" r:id="rId16"/>
    <p:sldId id="666" r:id="rId17"/>
    <p:sldId id="739" r:id="rId18"/>
    <p:sldId id="703" r:id="rId19"/>
    <p:sldId id="707" r:id="rId20"/>
    <p:sldId id="709" r:id="rId21"/>
    <p:sldId id="725" r:id="rId22"/>
    <p:sldId id="742" r:id="rId23"/>
    <p:sldId id="743" r:id="rId24"/>
    <p:sldId id="749" r:id="rId25"/>
    <p:sldId id="708" r:id="rId26"/>
    <p:sldId id="509" r:id="rId27"/>
    <p:sldId id="662" r:id="rId28"/>
    <p:sldId id="578" r:id="rId29"/>
    <p:sldId id="510" r:id="rId30"/>
    <p:sldId id="549" r:id="rId31"/>
    <p:sldId id="577" r:id="rId32"/>
    <p:sldId id="572" r:id="rId33"/>
    <p:sldId id="587" r:id="rId34"/>
    <p:sldId id="591" r:id="rId35"/>
    <p:sldId id="590" r:id="rId36"/>
    <p:sldId id="588" r:id="rId37"/>
    <p:sldId id="589" r:id="rId38"/>
    <p:sldId id="639" r:id="rId39"/>
    <p:sldId id="597" r:id="rId40"/>
    <p:sldId id="720" r:id="rId41"/>
    <p:sldId id="750" r:id="rId42"/>
    <p:sldId id="551" r:id="rId43"/>
    <p:sldId id="747" r:id="rId44"/>
    <p:sldId id="745" r:id="rId45"/>
    <p:sldId id="553" r:id="rId46"/>
    <p:sldId id="602" r:id="rId47"/>
    <p:sldId id="603" r:id="rId48"/>
    <p:sldId id="691" r:id="rId49"/>
    <p:sldId id="612" r:id="rId50"/>
    <p:sldId id="744" r:id="rId51"/>
    <p:sldId id="632" r:id="rId52"/>
    <p:sldId id="634" r:id="rId53"/>
    <p:sldId id="673" r:id="rId54"/>
    <p:sldId id="635" r:id="rId55"/>
    <p:sldId id="636" r:id="rId56"/>
    <p:sldId id="630" r:id="rId57"/>
    <p:sldId id="712" r:id="rId58"/>
    <p:sldId id="730" r:id="rId59"/>
    <p:sldId id="729" r:id="rId60"/>
    <p:sldId id="731" r:id="rId61"/>
    <p:sldId id="732" r:id="rId62"/>
    <p:sldId id="733" r:id="rId63"/>
    <p:sldId id="734" r:id="rId64"/>
    <p:sldId id="736" r:id="rId65"/>
    <p:sldId id="738" r:id="rId66"/>
    <p:sldId id="746" r:id="rId67"/>
    <p:sldId id="716" r:id="rId68"/>
    <p:sldId id="726" r:id="rId69"/>
    <p:sldId id="727" r:id="rId70"/>
    <p:sldId id="728" r:id="rId71"/>
    <p:sldId id="723" r:id="rId72"/>
    <p:sldId id="717" r:id="rId73"/>
    <p:sldId id="711" r:id="rId74"/>
    <p:sldId id="713" r:id="rId75"/>
    <p:sldId id="714" r:id="rId76"/>
    <p:sldId id="715" r:id="rId77"/>
    <p:sldId id="619" r:id="rId78"/>
    <p:sldId id="698" r:id="rId79"/>
    <p:sldId id="699" r:id="rId80"/>
    <p:sldId id="606" r:id="rId81"/>
    <p:sldId id="696" r:id="rId82"/>
    <p:sldId id="692" r:id="rId83"/>
    <p:sldId id="701" r:id="rId84"/>
    <p:sldId id="756" r:id="rId85"/>
    <p:sldId id="548" r:id="rId86"/>
    <p:sldId id="531" r:id="rId87"/>
    <p:sldId id="536" r:id="rId88"/>
    <p:sldId id="758" r:id="rId89"/>
    <p:sldId id="840" r:id="rId90"/>
    <p:sldId id="839" r:id="rId91"/>
    <p:sldId id="550" r:id="rId9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49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750"/>
            <p14:sldId id="551"/>
            <p14:sldId id="747"/>
            <p14:sldId id="745"/>
            <p14:sldId id="553"/>
            <p14:sldId id="602"/>
            <p14:sldId id="603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716"/>
            <p14:sldId id="726"/>
            <p14:sldId id="727"/>
            <p14:sldId id="728"/>
            <p14:sldId id="723"/>
            <p14:sldId id="717"/>
            <p14:sldId id="711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756"/>
            <p14:sldId id="548"/>
            <p14:sldId id="531"/>
            <p14:sldId id="536"/>
            <p14:sldId id="758"/>
            <p14:sldId id="840"/>
            <p14:sldId id="83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136"/>
    <a:srgbClr val="EF7D1D"/>
    <a:srgbClr val="9E60B8"/>
    <a:srgbClr val="025249"/>
    <a:srgbClr val="CA9FC9"/>
    <a:srgbClr val="41719C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119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632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909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533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54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123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62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12308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Herbstcampus, Nürnberg |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731026" y="3978082"/>
            <a:ext cx="4510188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am Beispiel Java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hc-graphql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705631" y="1264338"/>
            <a:ext cx="3130827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hc-graphql-example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1136807" y="2559752"/>
            <a:ext cx="7632386" cy="2853879"/>
            <a:chOff x="1394459" y="2559752"/>
            <a:chExt cx="7632386" cy="285387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120076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TypeScript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und Beratung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76AF9AE-A3CF-7E4D-96B0-B35C1A759B5D}"/>
                </a:ext>
              </a:extLst>
            </p:cNvPr>
            <p:cNvGrpSpPr/>
            <p:nvPr/>
          </p:nvGrpSpPr>
          <p:grpSpPr>
            <a:xfrm>
              <a:off x="7252717" y="2634572"/>
              <a:ext cx="1774128" cy="2779059"/>
              <a:chOff x="7252717" y="2634572"/>
              <a:chExt cx="1774128" cy="2779059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507539C-E031-AC4C-9009-42E6F7C74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52717" y="2634572"/>
                <a:ext cx="1774128" cy="2577793"/>
              </a:xfrm>
              <a:prstGeom prst="rect">
                <a:avLst/>
              </a:prstGeom>
            </p:spPr>
          </p:pic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95789C73-DEE2-2843-AC63-29534975B257}"/>
                  </a:ext>
                </a:extLst>
              </p:cNvPr>
              <p:cNvSpPr/>
              <p:nvPr/>
            </p:nvSpPr>
            <p:spPr>
              <a:xfrm>
                <a:off x="7362787" y="5105854"/>
                <a:ext cx="1847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de-DE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und Funktionen anbieten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4076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705710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6680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6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355517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709147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2851738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83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8688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87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3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97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8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381438" y="2595813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31233" y="48683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08" y="1789355"/>
            <a:ext cx="5264583" cy="366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u="sng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</a:p>
          <a:p>
            <a:pPr algn="ctr"/>
            <a:r>
              <a:rPr lang="de-DE" sz="3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3600" b="1" dirty="0">
                <a:solidFill>
                  <a:srgbClr val="FF0000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r>
              <a:rPr lang="de-DE" sz="3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😱</a:t>
            </a:r>
            <a:endParaRPr lang="de-DE" sz="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728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3426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client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...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ShopPage.tsx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119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mit Apollo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26542158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mit Apollo</a:t>
            </a:r>
          </a:p>
        </p:txBody>
      </p:sp>
      <p:sp>
        <p:nvSpPr>
          <p:cNvPr id="4" name="Rechteck 3"/>
          <p:cNvSpPr/>
          <p:nvPr/>
        </p:nvSpPr>
        <p:spPr>
          <a:xfrm>
            <a:off x="947230" y="3164252"/>
            <a:ext cx="9228535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(BEER_RATING_APP_QUERY);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am Beispiel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535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preis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jeden Query wird für das Ergebnis ein Type auf Basis des Schemas vom Server generiert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im Query werden vom Generator bemerkt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05078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Fehler 'preis' gibt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 am Schema nicht</a:t>
            </a:r>
          </a:p>
        </p:txBody>
      </p:sp>
    </p:spTree>
    <p:extLst>
      <p:ext uri="{BB962C8B-B14F-4D97-AF65-F5344CB8AC3E}">
        <p14:creationId xmlns:p14="http://schemas.microsoft.com/office/powerpoint/2010/main" val="23601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18291" y="2735017"/>
            <a:ext cx="12381186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(BEER_RATING_APP_QUERY);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</a:t>
            </a:r>
            <a:r>
              <a:rPr lang="de-DE" sz="1625" b="1" dirty="0" err="1">
                <a:solidFill>
                  <a:srgbClr val="28A136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[0].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bier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</a:t>
            </a:r>
            <a:r>
              <a:rPr lang="de-DE" sz="1625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[0].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// '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biers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gibt’s nicht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arbeiten mit dem Query-Ergebnis werden Programmierfehler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bemerkt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" y="52189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2913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Generierter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56491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10717984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3883</Words>
  <Application>Microsoft Macintosh PowerPoint</Application>
  <PresentationFormat>A4-Papier (210 x 297 mm)</PresentationFormat>
  <Paragraphs>1055</Paragraphs>
  <Slides>91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91</vt:i4>
      </vt:variant>
    </vt:vector>
  </HeadingPairs>
  <TitlesOfParts>
    <vt:vector size="10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Herbstcampus, Nürnberg | September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https://nils.buzz/hc-graphql-example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zur Laufzeit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Typ-sichere Clients mit React, Apollo und TypeScript</vt:lpstr>
      <vt:lpstr>PowerPoint-Präsentation</vt:lpstr>
      <vt:lpstr>Apollo client</vt:lpstr>
      <vt:lpstr>Queries mit Apollo</vt:lpstr>
      <vt:lpstr>Queries mit Apollo</vt:lpstr>
      <vt:lpstr>Typsicheres GraphQL</vt:lpstr>
      <vt:lpstr>Typsicheres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796</cp:revision>
  <cp:lastPrinted>2019-09-04T14:57:49Z</cp:lastPrinted>
  <dcterms:created xsi:type="dcterms:W3CDTF">2016-03-28T15:59:53Z</dcterms:created>
  <dcterms:modified xsi:type="dcterms:W3CDTF">2019-09-04T14:58:40Z</dcterms:modified>
</cp:coreProperties>
</file>